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8" r:id="rId2"/>
    <p:sldId id="276" r:id="rId3"/>
    <p:sldId id="269" r:id="rId4"/>
    <p:sldId id="274" r:id="rId5"/>
    <p:sldId id="271" r:id="rId6"/>
    <p:sldId id="272" r:id="rId7"/>
    <p:sldId id="275" r:id="rId8"/>
    <p:sldId id="277" r:id="rId9"/>
    <p:sldId id="278" r:id="rId10"/>
    <p:sldId id="285" r:id="rId11"/>
    <p:sldId id="293" r:id="rId12"/>
    <p:sldId id="288" r:id="rId13"/>
    <p:sldId id="281" r:id="rId14"/>
    <p:sldId id="296" r:id="rId15"/>
    <p:sldId id="297" r:id="rId16"/>
    <p:sldId id="294" r:id="rId17"/>
    <p:sldId id="295" r:id="rId18"/>
    <p:sldId id="298" r:id="rId19"/>
    <p:sldId id="300" r:id="rId20"/>
    <p:sldId id="299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A1F1B-55FF-48FC-A2CB-B17352B2FF29}" v="316" dt="2018-09-28T08:42:09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0" y="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Berdiales Nortes" userId="507d04ca7be29483" providerId="LiveId" clId="{EE0A1F1B-55FF-48FC-A2CB-B17352B2FF29}"/>
    <pc:docChg chg="undo custSel mod addSld modSld sldOrd">
      <pc:chgData name="Sergio Berdiales Nortes" userId="507d04ca7be29483" providerId="LiveId" clId="{EE0A1F1B-55FF-48FC-A2CB-B17352B2FF29}" dt="2018-09-28T08:42:09.354" v="172" actId="14100"/>
      <pc:docMkLst>
        <pc:docMk/>
      </pc:docMkLst>
      <pc:sldChg chg="addSp delSp modSp mod setBg">
        <pc:chgData name="Sergio Berdiales Nortes" userId="507d04ca7be29483" providerId="LiveId" clId="{EE0A1F1B-55FF-48FC-A2CB-B17352B2FF29}" dt="2018-09-28T08:39:08.899" v="151" actId="26606"/>
        <pc:sldMkLst>
          <pc:docMk/>
          <pc:sldMk cId="2386369700" sldId="269"/>
        </pc:sldMkLst>
        <pc:spChg chg="add">
          <ac:chgData name="Sergio Berdiales Nortes" userId="507d04ca7be29483" providerId="LiveId" clId="{EE0A1F1B-55FF-48FC-A2CB-B17352B2FF29}" dt="2018-09-28T08:39:08.899" v="151" actId="26606"/>
          <ac:spMkLst>
            <pc:docMk/>
            <pc:sldMk cId="2386369700" sldId="269"/>
            <ac:spMk id="8" creationId="{A2509F26-B5DC-4BA7-B476-4CB044237A2E}"/>
          </ac:spMkLst>
        </pc:spChg>
        <pc:spChg chg="add">
          <ac:chgData name="Sergio Berdiales Nortes" userId="507d04ca7be29483" providerId="LiveId" clId="{EE0A1F1B-55FF-48FC-A2CB-B17352B2FF29}" dt="2018-09-28T08:39:08.899" v="151" actId="26606"/>
          <ac:spMkLst>
            <pc:docMk/>
            <pc:sldMk cId="2386369700" sldId="269"/>
            <ac:spMk id="10" creationId="{DB103EB1-B135-4526-B883-33228FC27FF1}"/>
          </ac:spMkLst>
        </pc:spChg>
        <pc:picChg chg="add mod">
          <ac:chgData name="Sergio Berdiales Nortes" userId="507d04ca7be29483" providerId="LiveId" clId="{EE0A1F1B-55FF-48FC-A2CB-B17352B2FF29}" dt="2018-09-28T08:39:08.899" v="151" actId="26606"/>
          <ac:picMkLst>
            <pc:docMk/>
            <pc:sldMk cId="2386369700" sldId="269"/>
            <ac:picMk id="3" creationId="{35D9CA08-0874-4A5D-BBDD-33C675DA1C03}"/>
          </ac:picMkLst>
        </pc:picChg>
        <pc:picChg chg="del mod">
          <ac:chgData name="Sergio Berdiales Nortes" userId="507d04ca7be29483" providerId="LiveId" clId="{EE0A1F1B-55FF-48FC-A2CB-B17352B2FF29}" dt="2018-09-28T08:38:39.002" v="147" actId="478"/>
          <ac:picMkLst>
            <pc:docMk/>
            <pc:sldMk cId="2386369700" sldId="269"/>
            <ac:picMk id="4" creationId="{191E7C9F-E62F-4036-B742-4240348C94BA}"/>
          </ac:picMkLst>
        </pc:picChg>
      </pc:sldChg>
      <pc:sldChg chg="addSp delSp modSp mod setBg">
        <pc:chgData name="Sergio Berdiales Nortes" userId="507d04ca7be29483" providerId="LiveId" clId="{EE0A1F1B-55FF-48FC-A2CB-B17352B2FF29}" dt="2018-09-28T08:42:09.354" v="172" actId="14100"/>
        <pc:sldMkLst>
          <pc:docMk/>
          <pc:sldMk cId="288246700" sldId="272"/>
        </pc:sldMkLst>
        <pc:spChg chg="add del">
          <ac:chgData name="Sergio Berdiales Nortes" userId="507d04ca7be29483" providerId="LiveId" clId="{EE0A1F1B-55FF-48FC-A2CB-B17352B2FF29}" dt="2018-09-28T08:39:43.610" v="155" actId="26606"/>
          <ac:spMkLst>
            <pc:docMk/>
            <pc:sldMk cId="288246700" sldId="272"/>
            <ac:spMk id="8" creationId="{A2509F26-B5DC-4BA7-B476-4CB044237A2E}"/>
          </ac:spMkLst>
        </pc:spChg>
        <pc:spChg chg="add del">
          <ac:chgData name="Sergio Berdiales Nortes" userId="507d04ca7be29483" providerId="LiveId" clId="{EE0A1F1B-55FF-48FC-A2CB-B17352B2FF29}" dt="2018-09-28T08:39:43.610" v="155" actId="26606"/>
          <ac:spMkLst>
            <pc:docMk/>
            <pc:sldMk cId="288246700" sldId="272"/>
            <ac:spMk id="10" creationId="{DB103EB1-B135-4526-B883-33228FC27FF1}"/>
          </ac:spMkLst>
        </pc:spChg>
        <pc:spChg chg="add del">
          <ac:chgData name="Sergio Berdiales Nortes" userId="507d04ca7be29483" providerId="LiveId" clId="{EE0A1F1B-55FF-48FC-A2CB-B17352B2FF29}" dt="2018-09-28T08:39:48.466" v="159" actId="26606"/>
          <ac:spMkLst>
            <pc:docMk/>
            <pc:sldMk cId="288246700" sldId="272"/>
            <ac:spMk id="14" creationId="{8FF5081D-6F37-4BB4-B5EA-A11692358948}"/>
          </ac:spMkLst>
        </pc:spChg>
        <pc:spChg chg="add del">
          <ac:chgData name="Sergio Berdiales Nortes" userId="507d04ca7be29483" providerId="LiveId" clId="{EE0A1F1B-55FF-48FC-A2CB-B17352B2FF29}" dt="2018-09-28T08:39:48.466" v="159" actId="26606"/>
          <ac:spMkLst>
            <pc:docMk/>
            <pc:sldMk cId="288246700" sldId="272"/>
            <ac:spMk id="15" creationId="{B8DC041D-D1C3-4296-85D0-23923F3A499D}"/>
          </ac:spMkLst>
        </pc:spChg>
        <pc:spChg chg="add del">
          <ac:chgData name="Sergio Berdiales Nortes" userId="507d04ca7be29483" providerId="LiveId" clId="{EE0A1F1B-55FF-48FC-A2CB-B17352B2FF29}" dt="2018-09-28T08:40:00.134" v="161" actId="26606"/>
          <ac:spMkLst>
            <pc:docMk/>
            <pc:sldMk cId="288246700" sldId="272"/>
            <ac:spMk id="17" creationId="{6FF0F0B8-5B06-4174-9742-1FD7ABE712A7}"/>
          </ac:spMkLst>
        </pc:spChg>
        <pc:picChg chg="add del mod">
          <ac:chgData name="Sergio Berdiales Nortes" userId="507d04ca7be29483" providerId="LiveId" clId="{EE0A1F1B-55FF-48FC-A2CB-B17352B2FF29}" dt="2018-09-28T08:42:09.354" v="172" actId="14100"/>
          <ac:picMkLst>
            <pc:docMk/>
            <pc:sldMk cId="288246700" sldId="272"/>
            <ac:picMk id="3" creationId="{E9650470-FE19-47E1-A894-D948675C9845}"/>
          </ac:picMkLst>
        </pc:picChg>
        <pc:picChg chg="del">
          <ac:chgData name="Sergio Berdiales Nortes" userId="507d04ca7be29483" providerId="LiveId" clId="{EE0A1F1B-55FF-48FC-A2CB-B17352B2FF29}" dt="2018-09-28T08:39:24.695" v="152" actId="478"/>
          <ac:picMkLst>
            <pc:docMk/>
            <pc:sldMk cId="288246700" sldId="272"/>
            <ac:picMk id="4" creationId="{B309EA96-152C-4282-88BF-63855251FEC8}"/>
          </ac:picMkLst>
        </pc:picChg>
        <pc:picChg chg="add del">
          <ac:chgData name="Sergio Berdiales Nortes" userId="507d04ca7be29483" providerId="LiveId" clId="{EE0A1F1B-55FF-48FC-A2CB-B17352B2FF29}" dt="2018-09-28T08:39:45.551" v="157" actId="26606"/>
          <ac:picMkLst>
            <pc:docMk/>
            <pc:sldMk cId="288246700" sldId="272"/>
            <ac:picMk id="12" creationId="{CB607B98-7700-4DC9-8BE8-A876255F9C52}"/>
          </ac:picMkLst>
        </pc:picChg>
      </pc:sldChg>
      <pc:sldChg chg="addSp delSp modSp add">
        <pc:chgData name="Sergio Berdiales Nortes" userId="507d04ca7be29483" providerId="LiveId" clId="{EE0A1F1B-55FF-48FC-A2CB-B17352B2FF29}" dt="2018-09-27T09:14:42.869" v="76" actId="1076"/>
        <pc:sldMkLst>
          <pc:docMk/>
          <pc:sldMk cId="1524840355" sldId="298"/>
        </pc:sldMkLst>
        <pc:spChg chg="del">
          <ac:chgData name="Sergio Berdiales Nortes" userId="507d04ca7be29483" providerId="LiveId" clId="{EE0A1F1B-55FF-48FC-A2CB-B17352B2FF29}" dt="2018-09-27T09:11:23.135" v="2" actId="478"/>
          <ac:spMkLst>
            <pc:docMk/>
            <pc:sldMk cId="1524840355" sldId="298"/>
            <ac:spMk id="2" creationId="{BF41113B-06E0-4C6E-8F86-3696598B3775}"/>
          </ac:spMkLst>
        </pc:spChg>
        <pc:spChg chg="del">
          <ac:chgData name="Sergio Berdiales Nortes" userId="507d04ca7be29483" providerId="LiveId" clId="{EE0A1F1B-55FF-48FC-A2CB-B17352B2FF29}" dt="2018-09-27T09:11:21.177" v="1" actId="478"/>
          <ac:spMkLst>
            <pc:docMk/>
            <pc:sldMk cId="1524840355" sldId="298"/>
            <ac:spMk id="3" creationId="{0BD6B113-2110-4580-8752-5DAF6BF5411B}"/>
          </ac:spMkLst>
        </pc:spChg>
        <pc:spChg chg="add mod">
          <ac:chgData name="Sergio Berdiales Nortes" userId="507d04ca7be29483" providerId="LiveId" clId="{EE0A1F1B-55FF-48FC-A2CB-B17352B2FF29}" dt="2018-09-27T09:14:42.869" v="76" actId="1076"/>
          <ac:spMkLst>
            <pc:docMk/>
            <pc:sldMk cId="1524840355" sldId="298"/>
            <ac:spMk id="8" creationId="{2EAA87A1-5357-4E2D-B9AA-2AE80F7E37EE}"/>
          </ac:spMkLst>
        </pc:spChg>
        <pc:picChg chg="add del">
          <ac:chgData name="Sergio Berdiales Nortes" userId="507d04ca7be29483" providerId="LiveId" clId="{EE0A1F1B-55FF-48FC-A2CB-B17352B2FF29}" dt="2018-09-27T09:11:38.847" v="4" actId="478"/>
          <ac:picMkLst>
            <pc:docMk/>
            <pc:sldMk cId="1524840355" sldId="298"/>
            <ac:picMk id="4" creationId="{D4B0F8DC-D218-4393-8FB7-4654591B72CE}"/>
          </ac:picMkLst>
        </pc:picChg>
        <pc:picChg chg="add del">
          <ac:chgData name="Sergio Berdiales Nortes" userId="507d04ca7be29483" providerId="LiveId" clId="{EE0A1F1B-55FF-48FC-A2CB-B17352B2FF29}" dt="2018-09-27T09:12:16.767" v="6" actId="478"/>
          <ac:picMkLst>
            <pc:docMk/>
            <pc:sldMk cId="1524840355" sldId="298"/>
            <ac:picMk id="5" creationId="{A92E982B-11E7-42C9-8C46-E5E8F9BA5224}"/>
          </ac:picMkLst>
        </pc:picChg>
        <pc:picChg chg="add del">
          <ac:chgData name="Sergio Berdiales Nortes" userId="507d04ca7be29483" providerId="LiveId" clId="{EE0A1F1B-55FF-48FC-A2CB-B17352B2FF29}" dt="2018-09-27T09:12:23.207" v="8" actId="478"/>
          <ac:picMkLst>
            <pc:docMk/>
            <pc:sldMk cId="1524840355" sldId="298"/>
            <ac:picMk id="6" creationId="{4217A17F-8A1E-456B-A59D-45A13E73F142}"/>
          </ac:picMkLst>
        </pc:picChg>
        <pc:picChg chg="add mod modCrop">
          <ac:chgData name="Sergio Berdiales Nortes" userId="507d04ca7be29483" providerId="LiveId" clId="{EE0A1F1B-55FF-48FC-A2CB-B17352B2FF29}" dt="2018-09-27T09:14:06.453" v="27" actId="1076"/>
          <ac:picMkLst>
            <pc:docMk/>
            <pc:sldMk cId="1524840355" sldId="298"/>
            <ac:picMk id="7" creationId="{20318013-A6BF-48E3-A355-22799D91F24F}"/>
          </ac:picMkLst>
        </pc:picChg>
      </pc:sldChg>
      <pc:sldChg chg="addSp delSp modSp add">
        <pc:chgData name="Sergio Berdiales Nortes" userId="507d04ca7be29483" providerId="LiveId" clId="{EE0A1F1B-55FF-48FC-A2CB-B17352B2FF29}" dt="2018-09-27T13:01:56.751" v="102" actId="1076"/>
        <pc:sldMkLst>
          <pc:docMk/>
          <pc:sldMk cId="2928838133" sldId="299"/>
        </pc:sldMkLst>
        <pc:spChg chg="del mod">
          <ac:chgData name="Sergio Berdiales Nortes" userId="507d04ca7be29483" providerId="LiveId" clId="{EE0A1F1B-55FF-48FC-A2CB-B17352B2FF29}" dt="2018-09-27T12:58:00.330" v="80" actId="478"/>
          <ac:spMkLst>
            <pc:docMk/>
            <pc:sldMk cId="2928838133" sldId="299"/>
            <ac:spMk id="2" creationId="{771D7E2A-DB29-488F-B562-6AFC29F9262E}"/>
          </ac:spMkLst>
        </pc:spChg>
        <pc:spChg chg="del">
          <ac:chgData name="Sergio Berdiales Nortes" userId="507d04ca7be29483" providerId="LiveId" clId="{EE0A1F1B-55FF-48FC-A2CB-B17352B2FF29}" dt="2018-09-27T12:57:57.608" v="78" actId="478"/>
          <ac:spMkLst>
            <pc:docMk/>
            <pc:sldMk cId="2928838133" sldId="299"/>
            <ac:spMk id="3" creationId="{10146C99-AE44-4161-990C-B96C8F4712CC}"/>
          </ac:spMkLst>
        </pc:spChg>
        <pc:spChg chg="add mod">
          <ac:chgData name="Sergio Berdiales Nortes" userId="507d04ca7be29483" providerId="LiveId" clId="{EE0A1F1B-55FF-48FC-A2CB-B17352B2FF29}" dt="2018-09-27T12:58:08.495" v="82" actId="1076"/>
          <ac:spMkLst>
            <pc:docMk/>
            <pc:sldMk cId="2928838133" sldId="299"/>
            <ac:spMk id="4" creationId="{9D0E2DDF-E4FB-47B4-8FAC-27BF637B7C8E}"/>
          </ac:spMkLst>
        </pc:spChg>
        <pc:picChg chg="add del mod modCrop">
          <ac:chgData name="Sergio Berdiales Nortes" userId="507d04ca7be29483" providerId="LiveId" clId="{EE0A1F1B-55FF-48FC-A2CB-B17352B2FF29}" dt="2018-09-27T13:01:14.531" v="93" actId="478"/>
          <ac:picMkLst>
            <pc:docMk/>
            <pc:sldMk cId="2928838133" sldId="299"/>
            <ac:picMk id="5" creationId="{421DB9AC-8DB4-4B2E-8763-6831A8842B69}"/>
          </ac:picMkLst>
        </pc:picChg>
        <pc:picChg chg="add mod modCrop">
          <ac:chgData name="Sergio Berdiales Nortes" userId="507d04ca7be29483" providerId="LiveId" clId="{EE0A1F1B-55FF-48FC-A2CB-B17352B2FF29}" dt="2018-09-27T13:01:56.751" v="102" actId="1076"/>
          <ac:picMkLst>
            <pc:docMk/>
            <pc:sldMk cId="2928838133" sldId="299"/>
            <ac:picMk id="6" creationId="{4432A9F3-DCA6-43AB-BA09-C9F10FDB4EFF}"/>
          </ac:picMkLst>
        </pc:picChg>
      </pc:sldChg>
      <pc:sldChg chg="addSp delSp modSp add ord">
        <pc:chgData name="Sergio Berdiales Nortes" userId="507d04ca7be29483" providerId="LiveId" clId="{EE0A1F1B-55FF-48FC-A2CB-B17352B2FF29}" dt="2018-09-27T13:03:35.426" v="113"/>
        <pc:sldMkLst>
          <pc:docMk/>
          <pc:sldMk cId="343611177" sldId="300"/>
        </pc:sldMkLst>
        <pc:spChg chg="del">
          <ac:chgData name="Sergio Berdiales Nortes" userId="507d04ca7be29483" providerId="LiveId" clId="{EE0A1F1B-55FF-48FC-A2CB-B17352B2FF29}" dt="2018-09-27T12:59:46.735" v="92" actId="478"/>
          <ac:spMkLst>
            <pc:docMk/>
            <pc:sldMk cId="343611177" sldId="300"/>
            <ac:spMk id="2" creationId="{7691F506-1264-424E-9103-807E7E2FB4BC}"/>
          </ac:spMkLst>
        </pc:spChg>
        <pc:spChg chg="del">
          <ac:chgData name="Sergio Berdiales Nortes" userId="507d04ca7be29483" providerId="LiveId" clId="{EE0A1F1B-55FF-48FC-A2CB-B17352B2FF29}" dt="2018-09-27T12:59:44.415" v="91" actId="478"/>
          <ac:spMkLst>
            <pc:docMk/>
            <pc:sldMk cId="343611177" sldId="300"/>
            <ac:spMk id="3" creationId="{2849862F-38C3-4A79-8576-FF57C66BAB91}"/>
          </ac:spMkLst>
        </pc:spChg>
        <pc:spChg chg="add mod">
          <ac:chgData name="Sergio Berdiales Nortes" userId="507d04ca7be29483" providerId="LiveId" clId="{EE0A1F1B-55FF-48FC-A2CB-B17352B2FF29}" dt="2018-09-27T13:03:30.741" v="112" actId="1076"/>
          <ac:spMkLst>
            <pc:docMk/>
            <pc:sldMk cId="343611177" sldId="300"/>
            <ac:spMk id="6" creationId="{29EF3E9A-8352-4911-AC34-551C41061C4A}"/>
          </ac:spMkLst>
        </pc:spChg>
        <pc:picChg chg="add del">
          <ac:chgData name="Sergio Berdiales Nortes" userId="507d04ca7be29483" providerId="LiveId" clId="{EE0A1F1B-55FF-48FC-A2CB-B17352B2FF29}" dt="2018-09-27T13:02:25.282" v="104" actId="478"/>
          <ac:picMkLst>
            <pc:docMk/>
            <pc:sldMk cId="343611177" sldId="300"/>
            <ac:picMk id="4" creationId="{742ECFB6-368C-403F-9974-88844CB57A6F}"/>
          </ac:picMkLst>
        </pc:picChg>
        <pc:picChg chg="add mod modCrop">
          <ac:chgData name="Sergio Berdiales Nortes" userId="507d04ca7be29483" providerId="LiveId" clId="{EE0A1F1B-55FF-48FC-A2CB-B17352B2FF29}" dt="2018-09-27T13:03:15.986" v="111" actId="1076"/>
          <ac:picMkLst>
            <pc:docMk/>
            <pc:sldMk cId="343611177" sldId="300"/>
            <ac:picMk id="5" creationId="{19DF8A48-9B16-4836-B643-22991C46153C}"/>
          </ac:picMkLst>
        </pc:picChg>
      </pc:sldChg>
      <pc:sldChg chg="addSp delSp modSp add">
        <pc:chgData name="Sergio Berdiales Nortes" userId="507d04ca7be29483" providerId="LiveId" clId="{EE0A1F1B-55FF-48FC-A2CB-B17352B2FF29}" dt="2018-09-27T14:06:02.089" v="143" actId="1076"/>
        <pc:sldMkLst>
          <pc:docMk/>
          <pc:sldMk cId="2244226467" sldId="301"/>
        </pc:sldMkLst>
        <pc:spChg chg="del">
          <ac:chgData name="Sergio Berdiales Nortes" userId="507d04ca7be29483" providerId="LiveId" clId="{EE0A1F1B-55FF-48FC-A2CB-B17352B2FF29}" dt="2018-09-27T14:04:24.095" v="116" actId="478"/>
          <ac:spMkLst>
            <pc:docMk/>
            <pc:sldMk cId="2244226467" sldId="301"/>
            <ac:spMk id="2" creationId="{E7A04F06-3A47-43EC-B6FD-88D2F27B4D81}"/>
          </ac:spMkLst>
        </pc:spChg>
        <pc:spChg chg="del">
          <ac:chgData name="Sergio Berdiales Nortes" userId="507d04ca7be29483" providerId="LiveId" clId="{EE0A1F1B-55FF-48FC-A2CB-B17352B2FF29}" dt="2018-09-27T14:04:21.523" v="115" actId="478"/>
          <ac:spMkLst>
            <pc:docMk/>
            <pc:sldMk cId="2244226467" sldId="301"/>
            <ac:spMk id="3" creationId="{B5CA47A7-A4B1-4C70-94E6-E47F51EE682A}"/>
          </ac:spMkLst>
        </pc:spChg>
        <pc:spChg chg="add mod">
          <ac:chgData name="Sergio Berdiales Nortes" userId="507d04ca7be29483" providerId="LiveId" clId="{EE0A1F1B-55FF-48FC-A2CB-B17352B2FF29}" dt="2018-09-27T14:05:42.926" v="140" actId="1076"/>
          <ac:spMkLst>
            <pc:docMk/>
            <pc:sldMk cId="2244226467" sldId="301"/>
            <ac:spMk id="5" creationId="{8315D947-6793-4420-BF56-171992489A3B}"/>
          </ac:spMkLst>
        </pc:spChg>
        <pc:picChg chg="add mod modCrop">
          <ac:chgData name="Sergio Berdiales Nortes" userId="507d04ca7be29483" providerId="LiveId" clId="{EE0A1F1B-55FF-48FC-A2CB-B17352B2FF29}" dt="2018-09-27T14:06:02.089" v="143" actId="1076"/>
          <ac:picMkLst>
            <pc:docMk/>
            <pc:sldMk cId="2244226467" sldId="301"/>
            <ac:picMk id="4" creationId="{4D5B311D-B179-4113-BD11-7FAEFDB80AE6}"/>
          </ac:picMkLst>
        </pc:picChg>
      </pc:sldChg>
    </pc:docChg>
  </pc:docChgLst>
  <pc:docChgLst>
    <pc:chgData name="Sergio Berdiales Nortes" userId="507d04ca7be29483" providerId="LiveId" clId="{8E898F20-11CE-4118-B78A-DF6F61203A86}"/>
    <pc:docChg chg="modSld">
      <pc:chgData name="Sergio Berdiales Nortes" userId="507d04ca7be29483" providerId="LiveId" clId="{8E898F20-11CE-4118-B78A-DF6F61203A86}" dt="2018-09-27T08:56:29.757" v="142" actId="403"/>
      <pc:docMkLst>
        <pc:docMk/>
      </pc:docMkLst>
      <pc:sldChg chg="modSp">
        <pc:chgData name="Sergio Berdiales Nortes" userId="507d04ca7be29483" providerId="LiveId" clId="{8E898F20-11CE-4118-B78A-DF6F61203A86}" dt="2018-09-27T08:56:03.348" v="140" actId="20577"/>
        <pc:sldMkLst>
          <pc:docMk/>
          <pc:sldMk cId="641811050" sldId="296"/>
        </pc:sldMkLst>
        <pc:spChg chg="mod">
          <ac:chgData name="Sergio Berdiales Nortes" userId="507d04ca7be29483" providerId="LiveId" clId="{8E898F20-11CE-4118-B78A-DF6F61203A86}" dt="2018-09-27T08:56:03.348" v="140" actId="20577"/>
          <ac:spMkLst>
            <pc:docMk/>
            <pc:sldMk cId="641811050" sldId="296"/>
            <ac:spMk id="3" creationId="{F80E4776-2A25-4349-902B-589B60262A56}"/>
          </ac:spMkLst>
        </pc:spChg>
      </pc:sldChg>
      <pc:sldChg chg="modSp">
        <pc:chgData name="Sergio Berdiales Nortes" userId="507d04ca7be29483" providerId="LiveId" clId="{8E898F20-11CE-4118-B78A-DF6F61203A86}" dt="2018-09-27T08:56:29.757" v="142" actId="403"/>
        <pc:sldMkLst>
          <pc:docMk/>
          <pc:sldMk cId="2760603533" sldId="297"/>
        </pc:sldMkLst>
        <pc:spChg chg="mod">
          <ac:chgData name="Sergio Berdiales Nortes" userId="507d04ca7be29483" providerId="LiveId" clId="{8E898F20-11CE-4118-B78A-DF6F61203A86}" dt="2018-09-27T08:56:29.757" v="142" actId="403"/>
          <ac:spMkLst>
            <pc:docMk/>
            <pc:sldMk cId="2760603533" sldId="297"/>
            <ac:spMk id="2" creationId="{6A621133-F398-4203-B58F-43F93067E7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1801C-D3D8-443C-8267-A33A8180F403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52317-2337-41DE-9E8A-FAD648C1B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4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52317-2337-41DE-9E8A-FAD648C1B9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2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28A3-D0F9-4982-817D-97626B341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0D133-796B-4E70-BA93-8B5443CE4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8FBDC-7753-480D-9877-8F013B76C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D3F99-B7E7-4355-A6A9-F995FB07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15E64-CB03-4E4F-BFE2-FC1132C9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F9F3-7909-4BBE-9F82-B3099DD1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1754F-15A9-4D17-923B-B45F2D852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E7EC-A4DE-4363-8964-E5333757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A96B-D557-48EC-BD3F-F78AC4AA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1359-BDA0-48DC-91A4-811C0E97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9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B6EF1-4F09-4248-9ED8-C6D56E768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A37C4-8560-46FE-A0AB-562123C21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97DF8-198D-4564-9991-1BA3B0A3C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66B3-5288-434B-878F-EFDCF522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F183-58BE-4685-99A2-0B691583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70054-4E32-442D-A726-1CA36228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6B4F-975C-4FE2-8216-F8CB1E3F3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7A79B-CB61-4309-AFBF-FE4DC11D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C83A4-DEF9-4068-8870-2856D636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2BA88-C517-4344-A6F8-35586208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5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D687-A902-4C22-AACD-E0395429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01769-111B-4802-919C-91ED2BF02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60FDC-A238-4C3F-9009-989D5160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8E26-AFB8-436D-8B1C-92E60213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DED1-33DB-4866-8B24-8B55FD85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4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8776-BEDF-435F-BBA1-C9A9D3B7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E106-5326-4278-8752-049C505DB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0FCDA-08A7-4213-A180-CDFB526A5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F40FB-BE4C-41F7-9884-C10183C6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5F536-13BE-4946-BAC9-8E274533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F2B73-EDB5-4226-AF63-074FA5C1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364D-C6EB-4E52-9ABF-1FC24331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9111-5C43-4F14-9373-18075E2A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CA85A-AB4B-4DC5-BBF0-D1ABAD2E9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C87E4-C015-4B26-AEED-CEEE1631D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61579-DB14-484D-A616-B9D107627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D8AC5-B436-40E6-9058-D6962145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F58965-591A-4C7D-B717-FB028FF3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DC667-466C-4367-B806-8F0ADA55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CF01-3B25-4C87-ACE4-400EEBE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6DE8-436D-4FFD-8BA0-AA95EBD7C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F63FA-A1E4-4F51-B1ED-810C9DFB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F8616-1D14-4F9C-9DAF-B872358C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1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9506A-7433-46BF-8E8D-C8FC339B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6F306-7CE8-4A34-835A-51ED27AA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1E910-C4CE-417C-9E84-516B2F2F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5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DB20-0025-46A4-993B-14A2DEF1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6DAD3-8A6F-4EE2-A4BD-DECF06E6E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8E122-4712-4B9E-874A-F4C4766EB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B75B2-432C-4346-8E49-F3CAA304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1B2D-51F0-4522-85A1-B9F9709D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28637-58F7-4818-90BE-BFCF9BCE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DA63-98BE-43FE-B8F2-A71A1226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EE0B82-57CB-40CB-8251-B6CC9B1DE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A59A5-9BDF-4F66-8E2A-B1525A2EA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ADD18-672A-4D04-8AA9-ACAE8257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1532C-F188-43ED-807D-51E85013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851BD-4D05-4051-AEBC-81A16FD8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0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E197A-39B3-4C3A-9472-20848C93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6BC4E-3A21-4D5A-A0CE-3778E37D4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7EC24-DEC2-4547-960B-5864D8D96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DEAF5-D4CF-499A-9D82-D8D9031D08F0}" type="datetimeFigureOut">
              <a:rPr lang="en-US" smtClean="0"/>
              <a:t>2018-09-28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C068C-8130-4817-A56F-D32017101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627A4-7ED9-4196-A64B-B290EA56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2796C-D4F2-4300-8B46-DB75BB50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0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2DC3-2262-4622-BD98-AC2DE1C26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764" y="1637833"/>
            <a:ext cx="10255624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dirty="0"/>
              <a:t>TFM – </a:t>
            </a:r>
            <a:r>
              <a:rPr lang="en-US" sz="7300" b="1" dirty="0" err="1"/>
              <a:t>Planteamiento</a:t>
            </a:r>
            <a:r>
              <a:rPr lang="en-US" sz="7300" b="1" dirty="0"/>
              <a:t> </a:t>
            </a:r>
            <a:r>
              <a:rPr lang="en-US" sz="7300" b="1" dirty="0" err="1"/>
              <a:t>inicial</a:t>
            </a:r>
            <a:br>
              <a:rPr lang="en-US" b="1" dirty="0"/>
            </a:br>
            <a:r>
              <a:rPr lang="en-US" sz="4000" b="1" dirty="0"/>
              <a:t>Master Data Science </a:t>
            </a:r>
            <a:r>
              <a:rPr lang="en-US" sz="4000" b="1" dirty="0" err="1"/>
              <a:t>Kschool</a:t>
            </a:r>
            <a:br>
              <a:rPr lang="en-US" sz="4000" b="1" dirty="0"/>
            </a:br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Sergio Berdiales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738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6B267-6FE5-4A0C-A1A4-BC83AC414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69" t="16086" r="31319" b="17174"/>
          <a:stretch/>
        </p:blipFill>
        <p:spPr>
          <a:xfrm>
            <a:off x="694765" y="354106"/>
            <a:ext cx="5256033" cy="5032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90784-759D-430A-9ECA-A9DE225E1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43" t="15359" r="27317" b="6275"/>
          <a:stretch/>
        </p:blipFill>
        <p:spPr>
          <a:xfrm>
            <a:off x="5386022" y="1954139"/>
            <a:ext cx="5683623" cy="46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0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CC3000-C370-4634-90A9-4A8DA1232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64" y="3429000"/>
            <a:ext cx="2503612" cy="171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C2366F-B96D-4F6A-B7AA-38A346F9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67" y="553664"/>
            <a:ext cx="10515600" cy="1325563"/>
          </a:xfrm>
        </p:spPr>
        <p:txBody>
          <a:bodyPr>
            <a:noAutofit/>
          </a:bodyPr>
          <a:lstStyle/>
          <a:p>
            <a:r>
              <a:rPr lang="es-ES" b="1" dirty="0"/>
              <a:t>Esta situación ha creado nuevas necesidades de información: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70FA0-455F-4210-A3B6-9523184BE7A0}"/>
              </a:ext>
            </a:extLst>
          </p:cNvPr>
          <p:cNvSpPr txBox="1"/>
          <p:nvPr/>
        </p:nvSpPr>
        <p:spPr>
          <a:xfrm>
            <a:off x="492778" y="2199402"/>
            <a:ext cx="827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¿Aplicará el ayuntamiento restricciones al tráfico mañana? ¿Tengo que buscar alternativas de trasporte?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0EBFC-13C7-4974-BBBC-7DB74027175F}"/>
              </a:ext>
            </a:extLst>
          </p:cNvPr>
          <p:cNvSpPr txBox="1"/>
          <p:nvPr/>
        </p:nvSpPr>
        <p:spPr>
          <a:xfrm>
            <a:off x="492778" y="3871220"/>
            <a:ext cx="6454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¿Qué zona de Gijón será la mejor esta noche para salir a correr?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AE194-4A57-4414-85A3-D6EF0B93CB32}"/>
              </a:ext>
            </a:extLst>
          </p:cNvPr>
          <p:cNvSpPr txBox="1"/>
          <p:nvPr/>
        </p:nvSpPr>
        <p:spPr>
          <a:xfrm>
            <a:off x="492778" y="5759128"/>
            <a:ext cx="827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¿El plan del Principado de Asturias contra la contaminación del aire está, realmente, mejorando la situación?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5F26B-542D-441C-8058-5040A5E0A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06" y="1666332"/>
            <a:ext cx="2845707" cy="18971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85E15-7574-403C-A989-DE895CB73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06" y="4837602"/>
            <a:ext cx="2949915" cy="19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6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381E37-513E-4CE6-ACBC-0A2C3E1AC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279567" cy="1158875"/>
          </a:xfrm>
        </p:spPr>
        <p:txBody>
          <a:bodyPr>
            <a:noAutofit/>
          </a:bodyPr>
          <a:lstStyle/>
          <a:p>
            <a:r>
              <a:rPr lang="es-ES" b="1" dirty="0"/>
              <a:t>Mi TFM trata de cubrir algunas de estas necesidades: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0441E-6075-4BE4-947D-8E0E5687E08B}"/>
              </a:ext>
            </a:extLst>
          </p:cNvPr>
          <p:cNvSpPr txBox="1"/>
          <p:nvPr/>
        </p:nvSpPr>
        <p:spPr>
          <a:xfrm>
            <a:off x="873289" y="1722760"/>
            <a:ext cx="98229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Cuadro de mando web interactivo</a:t>
            </a:r>
          </a:p>
          <a:p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Consulta información histórica contaminación del aire en Gijón.</a:t>
            </a:r>
          </a:p>
          <a:p>
            <a:r>
              <a:rPr lang="es-ES" sz="1600" b="1" dirty="0"/>
              <a:t>Objetivo: </a:t>
            </a:r>
            <a:r>
              <a:rPr lang="es-ES" sz="1600" dirty="0"/>
              <a:t>Facilitar la consulta de los datos históricos al público en general. Actualmente el Principado sólo muestra en su web los datos de las últimas 24 horas.</a:t>
            </a:r>
            <a:endParaRPr lang="es-E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1F568-6D72-48BE-91D8-F13A48B8596D}"/>
              </a:ext>
            </a:extLst>
          </p:cNvPr>
          <p:cNvSpPr txBox="1"/>
          <p:nvPr/>
        </p:nvSpPr>
        <p:spPr>
          <a:xfrm>
            <a:off x="838199" y="3387294"/>
            <a:ext cx="9992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Modelo de predicción de contaminación</a:t>
            </a:r>
          </a:p>
          <a:p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Predicción de niveles de contaminación a 24 horas por estación de medición.</a:t>
            </a:r>
          </a:p>
          <a:p>
            <a:r>
              <a:rPr lang="es-ES" sz="1600" b="1" dirty="0"/>
              <a:t>Objetivo: </a:t>
            </a:r>
            <a:r>
              <a:rPr lang="es-ES" sz="1600" dirty="0"/>
              <a:t>Ayudar en la toma de decisiones prácticas a los grupos más afectados por el empeoramiento de la calidad del aire. Actualmente nadie presta un servicio similar.</a:t>
            </a:r>
            <a:endParaRPr lang="es-E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2D6E0-E799-4BB0-871B-DC8B65F5FCE3}"/>
              </a:ext>
            </a:extLst>
          </p:cNvPr>
          <p:cNvSpPr txBox="1"/>
          <p:nvPr/>
        </p:nvSpPr>
        <p:spPr>
          <a:xfrm>
            <a:off x="838199" y="5107880"/>
            <a:ext cx="116137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Modelo de detección de anomalías</a:t>
            </a:r>
          </a:p>
          <a:p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Identificación de niveles de contaminación no esperados.</a:t>
            </a:r>
          </a:p>
          <a:p>
            <a:r>
              <a:rPr lang="es-ES" sz="1600" b="1" dirty="0"/>
              <a:t>Objetivo: </a:t>
            </a:r>
            <a:r>
              <a:rPr lang="es-ES" sz="1600" dirty="0"/>
              <a:t>Identificar niveles de contaminación no esperados para tratar de identificar posibles “fugas” de </a:t>
            </a:r>
          </a:p>
          <a:p>
            <a:r>
              <a:rPr lang="es-ES" sz="1600" dirty="0"/>
              <a:t>contaminantes de la industria situada al oeste de la ciudad.</a:t>
            </a:r>
          </a:p>
        </p:txBody>
      </p:sp>
    </p:spTree>
    <p:extLst>
      <p:ext uri="{BB962C8B-B14F-4D97-AF65-F5344CB8AC3E}">
        <p14:creationId xmlns:p14="http://schemas.microsoft.com/office/powerpoint/2010/main" val="299752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8151-B312-46F3-9ED7-6DD475D2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181"/>
            <a:ext cx="10515600" cy="1325563"/>
          </a:xfrm>
        </p:spPr>
        <p:txBody>
          <a:bodyPr>
            <a:normAutofit/>
          </a:bodyPr>
          <a:lstStyle/>
          <a:p>
            <a:r>
              <a:rPr lang="es-ES" b="1" dirty="0"/>
              <a:t>Producto mínimo viable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E4776-2A25-4349-902B-589B60262A56}"/>
              </a:ext>
            </a:extLst>
          </p:cNvPr>
          <p:cNvSpPr txBox="1"/>
          <p:nvPr/>
        </p:nvSpPr>
        <p:spPr>
          <a:xfrm>
            <a:off x="908440" y="1162468"/>
            <a:ext cx="98229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Cuadro de mando web interactivo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Sólo información histórica. 2000-2017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Actualización de los datos anual.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Mostrar evoluciones históricas, pautas estacionales (mensuales, semanales, diarias, etc.) y todas aquellas características de importancia que nos encontremos tanto en el análisis exploratorio de los datos como en el proceso de modelización.</a:t>
            </a: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Modelos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Training, validación y test exclusivamente con datos históricos del periodo 2000-2017.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No puesta en producción.</a:t>
            </a:r>
          </a:p>
          <a:p>
            <a:endParaRPr lang="es-E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13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8151-B312-46F3-9ED7-6DD475D2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181"/>
            <a:ext cx="10515600" cy="1325563"/>
          </a:xfrm>
        </p:spPr>
        <p:txBody>
          <a:bodyPr>
            <a:normAutofit/>
          </a:bodyPr>
          <a:lstStyle/>
          <a:p>
            <a:r>
              <a:rPr lang="es-ES" b="1" dirty="0"/>
              <a:t>Producto óptimo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E4776-2A25-4349-902B-589B60262A56}"/>
              </a:ext>
            </a:extLst>
          </p:cNvPr>
          <p:cNvSpPr txBox="1"/>
          <p:nvPr/>
        </p:nvSpPr>
        <p:spPr>
          <a:xfrm>
            <a:off x="908440" y="1162468"/>
            <a:ext cx="98229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Cuadro de mando web interactivo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Información histórica y actual. 2000-2018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Actualización de los datos de la evolución histórica con periodicidad mensual.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Visualización de los últimos datos a tiempo real (últimas 24 horas).</a:t>
            </a: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Modelos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Incorporación al modelo de predicción de contaminación información de previsión meteorológica.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Puesta en producción de los modelos.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Visualización mediante el cuadro de mando web de los resultados de los modelos (predicciones y anomalías).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Publicar en </a:t>
            </a:r>
            <a:r>
              <a:rPr lang="es-ES" sz="2000" b="1" dirty="0" err="1">
                <a:solidFill>
                  <a:schemeClr val="bg1">
                    <a:lumMod val="50000"/>
                  </a:schemeClr>
                </a:solidFill>
              </a:rPr>
              <a:t>twitter</a:t>
            </a: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 de forma diaria y automática una predicción por cada estación de medición.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Publicar en </a:t>
            </a:r>
            <a:r>
              <a:rPr lang="es-ES" sz="2000" b="1" dirty="0" err="1">
                <a:solidFill>
                  <a:schemeClr val="bg1">
                    <a:lumMod val="50000"/>
                  </a:schemeClr>
                </a:solidFill>
              </a:rPr>
              <a:t>twitter</a:t>
            </a:r>
            <a:r>
              <a:rPr lang="es-ES" sz="2000" b="1" dirty="0">
                <a:solidFill>
                  <a:schemeClr val="bg1">
                    <a:lumMod val="50000"/>
                  </a:schemeClr>
                </a:solidFill>
              </a:rPr>
              <a:t> de forma automática potenciales detecciones de anomalías.</a:t>
            </a:r>
          </a:p>
          <a:p>
            <a:endParaRPr lang="es-E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81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1133-F398-4203-B58F-43F93067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3648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b="1" dirty="0"/>
              <a:t>Anexos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76060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CFCB34-2788-4FA6-A794-937789E0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617" y="202167"/>
            <a:ext cx="8450766" cy="819615"/>
          </a:xfrm>
        </p:spPr>
        <p:txBody>
          <a:bodyPr>
            <a:noAutofit/>
          </a:bodyPr>
          <a:lstStyle/>
          <a:p>
            <a:r>
              <a:rPr lang="es-ES" sz="3200" b="1" dirty="0"/>
              <a:t>Estaciones de medición de calidad del aire de Gijón</a:t>
            </a:r>
            <a:endParaRPr 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8E217A-9F53-40A0-B755-F36372E68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49" y="936702"/>
            <a:ext cx="8663103" cy="5490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DD162-9A5D-4DAD-92D3-B842A8461E0F}"/>
              </a:ext>
            </a:extLst>
          </p:cNvPr>
          <p:cNvSpPr txBox="1"/>
          <p:nvPr/>
        </p:nvSpPr>
        <p:spPr>
          <a:xfrm>
            <a:off x="1788749" y="6427177"/>
            <a:ext cx="877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Fuente: “Informe de Calidad del aire del Gobierno del Principado de Asturias (2016)”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31893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33ACBA-3217-405D-9D9C-DD36074C3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4" t="6098" r="-427" b="5691"/>
          <a:stretch/>
        </p:blipFill>
        <p:spPr>
          <a:xfrm>
            <a:off x="585440" y="806977"/>
            <a:ext cx="10861287" cy="56412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6B3BF68-53EE-4CA7-BE6E-A6EB7D45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468" y="157562"/>
            <a:ext cx="8450766" cy="819615"/>
          </a:xfrm>
        </p:spPr>
        <p:txBody>
          <a:bodyPr>
            <a:noAutofit/>
          </a:bodyPr>
          <a:lstStyle/>
          <a:p>
            <a:r>
              <a:rPr lang="es-ES" sz="3200" b="1" dirty="0"/>
              <a:t>Portal de datos abiertos del Ayuntamiento de Gijón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7292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18013-A6BF-48E3-A355-22799D9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4" t="2701" r="74934" b="70926"/>
          <a:stretch/>
        </p:blipFill>
        <p:spPr>
          <a:xfrm>
            <a:off x="2764631" y="738205"/>
            <a:ext cx="6410630" cy="600647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AA87A1-5357-4E2D-B9AA-2AE80F7E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376" y="0"/>
            <a:ext cx="8450766" cy="819615"/>
          </a:xfrm>
        </p:spPr>
        <p:txBody>
          <a:bodyPr>
            <a:noAutofit/>
          </a:bodyPr>
          <a:lstStyle/>
          <a:p>
            <a:r>
              <a:rPr lang="es-ES" sz="3200" b="1" dirty="0"/>
              <a:t>Web Principado Monitorización Calidad del Aire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2484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DF8A48-9B16-4836-B643-22991C461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" t="24510" r="27390"/>
          <a:stretch/>
        </p:blipFill>
        <p:spPr>
          <a:xfrm>
            <a:off x="1523999" y="1483659"/>
            <a:ext cx="8682318" cy="5177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EF3E9A-8352-4911-AC34-551C41061C4A}"/>
              </a:ext>
            </a:extLst>
          </p:cNvPr>
          <p:cNvSpPr/>
          <p:nvPr/>
        </p:nvSpPr>
        <p:spPr>
          <a:xfrm>
            <a:off x="4447430" y="326322"/>
            <a:ext cx="2835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https://twitter.com/GijonAir</a:t>
            </a:r>
          </a:p>
        </p:txBody>
      </p:sp>
    </p:spTree>
    <p:extLst>
      <p:ext uri="{BB962C8B-B14F-4D97-AF65-F5344CB8AC3E}">
        <p14:creationId xmlns:p14="http://schemas.microsoft.com/office/powerpoint/2010/main" val="34361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822C2E-3936-433E-A5FC-C448E9B7A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" t="21304" r="37758" b="54203"/>
          <a:stretch/>
        </p:blipFill>
        <p:spPr>
          <a:xfrm>
            <a:off x="847943" y="3300133"/>
            <a:ext cx="9830676" cy="23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17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0E2DDF-E4FB-47B4-8FAC-27BF637B7C8E}"/>
              </a:ext>
            </a:extLst>
          </p:cNvPr>
          <p:cNvSpPr/>
          <p:nvPr/>
        </p:nvSpPr>
        <p:spPr>
          <a:xfrm>
            <a:off x="4156347" y="223228"/>
            <a:ext cx="324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https://twitter.com/Aire_Madrid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2A9F3-DCA6-43AB-BA09-C9F10FDB4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1" t="17778" r="28088"/>
          <a:stretch/>
        </p:blipFill>
        <p:spPr>
          <a:xfrm>
            <a:off x="1402976" y="748553"/>
            <a:ext cx="844923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3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5B311D-B179-4113-BD11-7FAEFDB80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9" t="14517" r="33275" b="45507"/>
          <a:stretch/>
        </p:blipFill>
        <p:spPr>
          <a:xfrm>
            <a:off x="1078393" y="938005"/>
            <a:ext cx="10647219" cy="4981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15D947-6793-4420-BF56-171992489A3B}"/>
              </a:ext>
            </a:extLst>
          </p:cNvPr>
          <p:cNvSpPr/>
          <p:nvPr/>
        </p:nvSpPr>
        <p:spPr>
          <a:xfrm>
            <a:off x="4519125" y="267954"/>
            <a:ext cx="293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https://twitter.com/AireGijon</a:t>
            </a:r>
          </a:p>
        </p:txBody>
      </p:sp>
    </p:spTree>
    <p:extLst>
      <p:ext uri="{BB962C8B-B14F-4D97-AF65-F5344CB8AC3E}">
        <p14:creationId xmlns:p14="http://schemas.microsoft.com/office/powerpoint/2010/main" val="224422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9CA08-0874-4A5D-BBDD-33C675DA1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5" r="1" b="17436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CE7870-C989-4EFA-A909-BE5EFADBF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4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EEA0F8-14CA-4763-97B2-4FB3CCD23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8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50470-FE19-47E1-A894-D948675C9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7" y="0"/>
            <a:ext cx="10286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366F-B96D-4F6A-B7AA-38A346F9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35" y="3628278"/>
            <a:ext cx="10515600" cy="1325563"/>
          </a:xfrm>
        </p:spPr>
        <p:txBody>
          <a:bodyPr>
            <a:noAutofit/>
          </a:bodyPr>
          <a:lstStyle/>
          <a:p>
            <a:r>
              <a:rPr lang="es-ES" sz="6000" b="1" dirty="0"/>
              <a:t>Pero esto también es Gijón: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02894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035D85-CEA4-4F2D-8CCF-E257AC48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16" y="425698"/>
            <a:ext cx="4783926" cy="6006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49142-3FE7-4483-9B82-EEE04F27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40" y="804511"/>
            <a:ext cx="5520935" cy="2242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7233CF-2C1F-4C12-B0BE-3AB280E42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260" y="3582574"/>
            <a:ext cx="5520935" cy="215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1C5E3-BCB2-4AAD-B08F-7620B6E1F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96" y="2389170"/>
            <a:ext cx="4620516" cy="20796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598112-8161-469F-BAE4-35D462F7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4" y="420518"/>
            <a:ext cx="6621180" cy="61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459</Words>
  <Application>Microsoft Office PowerPoint</Application>
  <PresentationFormat>Widescreen</PresentationFormat>
  <Paragraphs>47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Impact</vt:lpstr>
      <vt:lpstr>Office Theme</vt:lpstr>
      <vt:lpstr>TFM – Planteamiento inicial Master Data Science Kschool Sergio Berdiales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Pero esto también es Gijón:</vt:lpstr>
      <vt:lpstr>PowerPoint Presentation</vt:lpstr>
      <vt:lpstr>PowerPoint Presentation</vt:lpstr>
      <vt:lpstr>PowerPoint Presentation</vt:lpstr>
      <vt:lpstr>Esta situación ha creado nuevas necesidades de información:</vt:lpstr>
      <vt:lpstr>Mi TFM trata de cubrir algunas de estas necesidades:</vt:lpstr>
      <vt:lpstr>Producto mínimo viable</vt:lpstr>
      <vt:lpstr>Producto óptimo</vt:lpstr>
      <vt:lpstr>Anexos</vt:lpstr>
      <vt:lpstr>Estaciones de medición de calidad del aire de Gijón</vt:lpstr>
      <vt:lpstr>Portal de datos abiertos del Ayuntamiento de Gijón</vt:lpstr>
      <vt:lpstr>Web Principado Monitorización Calidad del Aire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TFM – Planteamiento inicial Master Data Science Kschool Sergio Berdiales </dc:title>
  <dc:creator>Sergio Berdiales Nortes</dc:creator>
  <cp:lastModifiedBy>Sergio Berdiales Nortes</cp:lastModifiedBy>
  <cp:revision>1</cp:revision>
  <dcterms:created xsi:type="dcterms:W3CDTF">2018-09-28T08:39:08Z</dcterms:created>
  <dcterms:modified xsi:type="dcterms:W3CDTF">2018-09-28T08:42:13Z</dcterms:modified>
</cp:coreProperties>
</file>